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3"/>
    <p:sldId id="257" r:id="rId4"/>
    <p:sldId id="276" r:id="rId5"/>
    <p:sldId id="259" r:id="rId6"/>
    <p:sldId id="260" r:id="rId7"/>
    <p:sldId id="261" r:id="rId8"/>
    <p:sldId id="262" r:id="rId9"/>
    <p:sldId id="263" r:id="rId10"/>
    <p:sldId id="264" r:id="rId11"/>
    <p:sldId id="265" r:id="rId13"/>
    <p:sldId id="310" r:id="rId14"/>
    <p:sldId id="290" r:id="rId15"/>
    <p:sldId id="296" r:id="rId16"/>
    <p:sldId id="298" r:id="rId17"/>
    <p:sldId id="299" r:id="rId18"/>
    <p:sldId id="305" r:id="rId19"/>
    <p:sldId id="311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67" userDrawn="1">
          <p15:clr>
            <a:srgbClr val="A4A3A4"/>
          </p15:clr>
        </p15:guide>
        <p15:guide id="2" pos="3846" userDrawn="1">
          <p15:clr>
            <a:srgbClr val="A4A3A4"/>
          </p15:clr>
        </p15:guide>
      </p15:sldGuideLst>
    </p:ext>
  </p:extLst>
</p:presentation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tags" Target="../tags/tag1.xml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97.xml"/><Relationship Id="rId8" Type="http://schemas.openxmlformats.org/officeDocument/2006/relationships/tags" Target="../tags/tag96.xml"/><Relationship Id="rId7" Type="http://schemas.openxmlformats.org/officeDocument/2006/relationships/tags" Target="../tags/tag95.xml"/><Relationship Id="rId6" Type="http://schemas.openxmlformats.org/officeDocument/2006/relationships/tags" Target="../tags/tag94.xml"/><Relationship Id="rId5" Type="http://schemas.openxmlformats.org/officeDocument/2006/relationships/tags" Target="../tags/tag93.xml"/><Relationship Id="rId4" Type="http://schemas.openxmlformats.org/officeDocument/2006/relationships/tags" Target="../tags/tag92.xml"/><Relationship Id="rId30" Type="http://schemas.openxmlformats.org/officeDocument/2006/relationships/slideLayout" Target="../slideLayouts/slideLayout1.xml"/><Relationship Id="rId3" Type="http://schemas.openxmlformats.org/officeDocument/2006/relationships/tags" Target="../tags/tag91.xml"/><Relationship Id="rId29" Type="http://schemas.openxmlformats.org/officeDocument/2006/relationships/tags" Target="../tags/tag117.xml"/><Relationship Id="rId28" Type="http://schemas.openxmlformats.org/officeDocument/2006/relationships/tags" Target="../tags/tag116.xml"/><Relationship Id="rId27" Type="http://schemas.openxmlformats.org/officeDocument/2006/relationships/tags" Target="../tags/tag115.xml"/><Relationship Id="rId26" Type="http://schemas.openxmlformats.org/officeDocument/2006/relationships/tags" Target="../tags/tag114.xml"/><Relationship Id="rId25" Type="http://schemas.openxmlformats.org/officeDocument/2006/relationships/tags" Target="../tags/tag113.xml"/><Relationship Id="rId24" Type="http://schemas.openxmlformats.org/officeDocument/2006/relationships/tags" Target="../tags/tag112.xml"/><Relationship Id="rId23" Type="http://schemas.openxmlformats.org/officeDocument/2006/relationships/tags" Target="../tags/tag111.xml"/><Relationship Id="rId22" Type="http://schemas.openxmlformats.org/officeDocument/2006/relationships/tags" Target="../tags/tag110.xml"/><Relationship Id="rId21" Type="http://schemas.openxmlformats.org/officeDocument/2006/relationships/tags" Target="../tags/tag109.xml"/><Relationship Id="rId20" Type="http://schemas.openxmlformats.org/officeDocument/2006/relationships/tags" Target="../tags/tag108.xml"/><Relationship Id="rId2" Type="http://schemas.openxmlformats.org/officeDocument/2006/relationships/image" Target="../media/image5.jpeg"/><Relationship Id="rId19" Type="http://schemas.openxmlformats.org/officeDocument/2006/relationships/tags" Target="../tags/tag107.xml"/><Relationship Id="rId18" Type="http://schemas.openxmlformats.org/officeDocument/2006/relationships/tags" Target="../tags/tag106.xml"/><Relationship Id="rId17" Type="http://schemas.openxmlformats.org/officeDocument/2006/relationships/tags" Target="../tags/tag105.xml"/><Relationship Id="rId16" Type="http://schemas.openxmlformats.org/officeDocument/2006/relationships/tags" Target="../tags/tag104.xml"/><Relationship Id="rId15" Type="http://schemas.openxmlformats.org/officeDocument/2006/relationships/tags" Target="../tags/tag103.xml"/><Relationship Id="rId14" Type="http://schemas.openxmlformats.org/officeDocument/2006/relationships/tags" Target="../tags/tag102.xml"/><Relationship Id="rId13" Type="http://schemas.openxmlformats.org/officeDocument/2006/relationships/tags" Target="../tags/tag101.xml"/><Relationship Id="rId12" Type="http://schemas.openxmlformats.org/officeDocument/2006/relationships/tags" Target="../tags/tag100.xml"/><Relationship Id="rId11" Type="http://schemas.openxmlformats.org/officeDocument/2006/relationships/tags" Target="../tags/tag99.xml"/><Relationship Id="rId10" Type="http://schemas.openxmlformats.org/officeDocument/2006/relationships/tags" Target="../tags/tag98.xml"/><Relationship Id="rId1" Type="http://schemas.openxmlformats.org/officeDocument/2006/relationships/tags" Target="../tags/tag9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tags" Target="../tags/tag121.xml"/><Relationship Id="rId4" Type="http://schemas.openxmlformats.org/officeDocument/2006/relationships/tags" Target="../tags/tag120.xml"/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129.xml"/><Relationship Id="rId8" Type="http://schemas.openxmlformats.org/officeDocument/2006/relationships/tags" Target="../tags/tag128.xml"/><Relationship Id="rId7" Type="http://schemas.openxmlformats.org/officeDocument/2006/relationships/tags" Target="../tags/tag127.xml"/><Relationship Id="rId6" Type="http://schemas.openxmlformats.org/officeDocument/2006/relationships/tags" Target="../tags/tag126.xml"/><Relationship Id="rId5" Type="http://schemas.openxmlformats.org/officeDocument/2006/relationships/tags" Target="../tags/tag125.xml"/><Relationship Id="rId4" Type="http://schemas.openxmlformats.org/officeDocument/2006/relationships/tags" Target="../tags/tag124.xml"/><Relationship Id="rId3" Type="http://schemas.openxmlformats.org/officeDocument/2006/relationships/tags" Target="../tags/tag123.xml"/><Relationship Id="rId25" Type="http://schemas.openxmlformats.org/officeDocument/2006/relationships/slideLayout" Target="../slideLayouts/slideLayout1.xml"/><Relationship Id="rId24" Type="http://schemas.openxmlformats.org/officeDocument/2006/relationships/image" Target="../media/image12.jpeg"/><Relationship Id="rId23" Type="http://schemas.openxmlformats.org/officeDocument/2006/relationships/tags" Target="../tags/tag143.xml"/><Relationship Id="rId22" Type="http://schemas.openxmlformats.org/officeDocument/2006/relationships/tags" Target="../tags/tag142.xml"/><Relationship Id="rId21" Type="http://schemas.openxmlformats.org/officeDocument/2006/relationships/tags" Target="../tags/tag141.xml"/><Relationship Id="rId20" Type="http://schemas.openxmlformats.org/officeDocument/2006/relationships/tags" Target="../tags/tag140.xml"/><Relationship Id="rId2" Type="http://schemas.openxmlformats.org/officeDocument/2006/relationships/image" Target="../media/image5.jpeg"/><Relationship Id="rId19" Type="http://schemas.openxmlformats.org/officeDocument/2006/relationships/tags" Target="../tags/tag139.xml"/><Relationship Id="rId18" Type="http://schemas.openxmlformats.org/officeDocument/2006/relationships/tags" Target="../tags/tag138.xml"/><Relationship Id="rId17" Type="http://schemas.openxmlformats.org/officeDocument/2006/relationships/tags" Target="../tags/tag137.xml"/><Relationship Id="rId16" Type="http://schemas.openxmlformats.org/officeDocument/2006/relationships/tags" Target="../tags/tag136.xml"/><Relationship Id="rId15" Type="http://schemas.openxmlformats.org/officeDocument/2006/relationships/tags" Target="../tags/tag135.xml"/><Relationship Id="rId14" Type="http://schemas.openxmlformats.org/officeDocument/2006/relationships/tags" Target="../tags/tag134.xml"/><Relationship Id="rId13" Type="http://schemas.openxmlformats.org/officeDocument/2006/relationships/tags" Target="../tags/tag133.xml"/><Relationship Id="rId12" Type="http://schemas.openxmlformats.org/officeDocument/2006/relationships/tags" Target="../tags/tag132.xml"/><Relationship Id="rId11" Type="http://schemas.openxmlformats.org/officeDocument/2006/relationships/tags" Target="../tags/tag131.xml"/><Relationship Id="rId10" Type="http://schemas.openxmlformats.org/officeDocument/2006/relationships/tags" Target="../tags/tag130.xml"/><Relationship Id="rId1" Type="http://schemas.openxmlformats.org/officeDocument/2006/relationships/tags" Target="../tags/tag12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9" Type="http://schemas.openxmlformats.org/officeDocument/2006/relationships/slideLayout" Target="../slideLayouts/slideLayout1.xml"/><Relationship Id="rId38" Type="http://schemas.openxmlformats.org/officeDocument/2006/relationships/tags" Target="../tags/tag37.xml"/><Relationship Id="rId37" Type="http://schemas.openxmlformats.org/officeDocument/2006/relationships/tags" Target="../tags/tag36.xml"/><Relationship Id="rId36" Type="http://schemas.openxmlformats.org/officeDocument/2006/relationships/tags" Target="../tags/tag35.xml"/><Relationship Id="rId35" Type="http://schemas.openxmlformats.org/officeDocument/2006/relationships/tags" Target="../tags/tag34.xml"/><Relationship Id="rId34" Type="http://schemas.openxmlformats.org/officeDocument/2006/relationships/tags" Target="../tags/tag33.xml"/><Relationship Id="rId33" Type="http://schemas.openxmlformats.org/officeDocument/2006/relationships/tags" Target="../tags/tag32.xml"/><Relationship Id="rId32" Type="http://schemas.openxmlformats.org/officeDocument/2006/relationships/tags" Target="../tags/tag31.xml"/><Relationship Id="rId31" Type="http://schemas.openxmlformats.org/officeDocument/2006/relationships/tags" Target="../tags/tag30.xml"/><Relationship Id="rId30" Type="http://schemas.openxmlformats.org/officeDocument/2006/relationships/tags" Target="../tags/tag29.xml"/><Relationship Id="rId3" Type="http://schemas.openxmlformats.org/officeDocument/2006/relationships/tags" Target="../tags/tag2.xml"/><Relationship Id="rId29" Type="http://schemas.openxmlformats.org/officeDocument/2006/relationships/tags" Target="../tags/tag28.xml"/><Relationship Id="rId28" Type="http://schemas.openxmlformats.org/officeDocument/2006/relationships/tags" Target="../tags/tag27.xml"/><Relationship Id="rId27" Type="http://schemas.openxmlformats.org/officeDocument/2006/relationships/tags" Target="../tags/tag26.xml"/><Relationship Id="rId26" Type="http://schemas.openxmlformats.org/officeDocument/2006/relationships/tags" Target="../tags/tag25.xml"/><Relationship Id="rId25" Type="http://schemas.openxmlformats.org/officeDocument/2006/relationships/tags" Target="../tags/tag24.xml"/><Relationship Id="rId24" Type="http://schemas.openxmlformats.org/officeDocument/2006/relationships/tags" Target="../tags/tag23.xml"/><Relationship Id="rId23" Type="http://schemas.openxmlformats.org/officeDocument/2006/relationships/tags" Target="../tags/tag22.xml"/><Relationship Id="rId22" Type="http://schemas.openxmlformats.org/officeDocument/2006/relationships/tags" Target="../tags/tag21.xml"/><Relationship Id="rId21" Type="http://schemas.openxmlformats.org/officeDocument/2006/relationships/tags" Target="../tags/tag20.xml"/><Relationship Id="rId20" Type="http://schemas.openxmlformats.org/officeDocument/2006/relationships/tags" Target="../tags/tag19.xml"/><Relationship Id="rId2" Type="http://schemas.openxmlformats.org/officeDocument/2006/relationships/image" Target="../media/image6.jpeg"/><Relationship Id="rId19" Type="http://schemas.openxmlformats.org/officeDocument/2006/relationships/tags" Target="../tags/tag18.xml"/><Relationship Id="rId18" Type="http://schemas.openxmlformats.org/officeDocument/2006/relationships/tags" Target="../tags/tag17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45.xml"/><Relationship Id="rId8" Type="http://schemas.openxmlformats.org/officeDocument/2006/relationships/tags" Target="../tags/tag44.xml"/><Relationship Id="rId7" Type="http://schemas.openxmlformats.org/officeDocument/2006/relationships/tags" Target="../tags/tag43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" Type="http://schemas.openxmlformats.org/officeDocument/2006/relationships/image" Target="../media/image5.jpeg"/><Relationship Id="rId18" Type="http://schemas.openxmlformats.org/officeDocument/2006/relationships/slideLayout" Target="../slideLayouts/slideLayout1.xml"/><Relationship Id="rId17" Type="http://schemas.openxmlformats.org/officeDocument/2006/relationships/image" Target="../media/image9.jpeg"/><Relationship Id="rId16" Type="http://schemas.openxmlformats.org/officeDocument/2006/relationships/tags" Target="../tags/tag51.xml"/><Relationship Id="rId15" Type="http://schemas.openxmlformats.org/officeDocument/2006/relationships/image" Target="../media/image8.jpeg"/><Relationship Id="rId14" Type="http://schemas.openxmlformats.org/officeDocument/2006/relationships/tags" Target="../tags/tag50.xml"/><Relationship Id="rId13" Type="http://schemas.openxmlformats.org/officeDocument/2006/relationships/tags" Target="../tags/tag49.xml"/><Relationship Id="rId12" Type="http://schemas.openxmlformats.org/officeDocument/2006/relationships/tags" Target="../tags/tag48.xml"/><Relationship Id="rId11" Type="http://schemas.openxmlformats.org/officeDocument/2006/relationships/tags" Target="../tags/tag47.xml"/><Relationship Id="rId10" Type="http://schemas.openxmlformats.org/officeDocument/2006/relationships/tags" Target="../tags/tag46.xml"/><Relationship Id="rId1" Type="http://schemas.openxmlformats.org/officeDocument/2006/relationships/tags" Target="../tags/tag3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59.xml"/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8" Type="http://schemas.openxmlformats.org/officeDocument/2006/relationships/slideLayout" Target="../slideLayouts/slideLayout1.xml"/><Relationship Id="rId37" Type="http://schemas.openxmlformats.org/officeDocument/2006/relationships/tags" Target="../tags/tag87.xml"/><Relationship Id="rId36" Type="http://schemas.openxmlformats.org/officeDocument/2006/relationships/tags" Target="../tags/tag86.xml"/><Relationship Id="rId35" Type="http://schemas.openxmlformats.org/officeDocument/2006/relationships/tags" Target="../tags/tag85.xml"/><Relationship Id="rId34" Type="http://schemas.openxmlformats.org/officeDocument/2006/relationships/tags" Target="../tags/tag84.xml"/><Relationship Id="rId33" Type="http://schemas.openxmlformats.org/officeDocument/2006/relationships/tags" Target="../tags/tag83.xml"/><Relationship Id="rId32" Type="http://schemas.openxmlformats.org/officeDocument/2006/relationships/tags" Target="../tags/tag82.xml"/><Relationship Id="rId31" Type="http://schemas.openxmlformats.org/officeDocument/2006/relationships/tags" Target="../tags/tag81.xml"/><Relationship Id="rId30" Type="http://schemas.openxmlformats.org/officeDocument/2006/relationships/tags" Target="../tags/tag80.xml"/><Relationship Id="rId3" Type="http://schemas.openxmlformats.org/officeDocument/2006/relationships/tags" Target="../tags/tag53.xml"/><Relationship Id="rId29" Type="http://schemas.openxmlformats.org/officeDocument/2006/relationships/tags" Target="../tags/tag79.xml"/><Relationship Id="rId28" Type="http://schemas.openxmlformats.org/officeDocument/2006/relationships/tags" Target="../tags/tag78.xml"/><Relationship Id="rId27" Type="http://schemas.openxmlformats.org/officeDocument/2006/relationships/tags" Target="../tags/tag77.xml"/><Relationship Id="rId26" Type="http://schemas.openxmlformats.org/officeDocument/2006/relationships/tags" Target="../tags/tag76.xml"/><Relationship Id="rId25" Type="http://schemas.openxmlformats.org/officeDocument/2006/relationships/tags" Target="../tags/tag75.xml"/><Relationship Id="rId24" Type="http://schemas.openxmlformats.org/officeDocument/2006/relationships/tags" Target="../tags/tag74.xml"/><Relationship Id="rId23" Type="http://schemas.openxmlformats.org/officeDocument/2006/relationships/tags" Target="../tags/tag73.xml"/><Relationship Id="rId22" Type="http://schemas.openxmlformats.org/officeDocument/2006/relationships/tags" Target="../tags/tag72.xml"/><Relationship Id="rId21" Type="http://schemas.openxmlformats.org/officeDocument/2006/relationships/tags" Target="../tags/tag71.xml"/><Relationship Id="rId20" Type="http://schemas.openxmlformats.org/officeDocument/2006/relationships/tags" Target="../tags/tag70.xml"/><Relationship Id="rId2" Type="http://schemas.openxmlformats.org/officeDocument/2006/relationships/image" Target="../media/image5.jpeg"/><Relationship Id="rId19" Type="http://schemas.openxmlformats.org/officeDocument/2006/relationships/tags" Target="../tags/tag69.xml"/><Relationship Id="rId18" Type="http://schemas.openxmlformats.org/officeDocument/2006/relationships/tags" Target="../tags/tag68.xml"/><Relationship Id="rId17" Type="http://schemas.openxmlformats.org/officeDocument/2006/relationships/tags" Target="../tags/tag67.xml"/><Relationship Id="rId16" Type="http://schemas.openxmlformats.org/officeDocument/2006/relationships/tags" Target="../tags/tag66.xml"/><Relationship Id="rId15" Type="http://schemas.openxmlformats.org/officeDocument/2006/relationships/tags" Target="../tags/tag65.xml"/><Relationship Id="rId14" Type="http://schemas.openxmlformats.org/officeDocument/2006/relationships/tags" Target="../tags/tag64.xml"/><Relationship Id="rId13" Type="http://schemas.openxmlformats.org/officeDocument/2006/relationships/tags" Target="../tags/tag63.xml"/><Relationship Id="rId12" Type="http://schemas.openxmlformats.org/officeDocument/2006/relationships/tags" Target="../tags/tag62.xml"/><Relationship Id="rId11" Type="http://schemas.openxmlformats.org/officeDocument/2006/relationships/tags" Target="../tags/tag61.xml"/><Relationship Id="rId10" Type="http://schemas.openxmlformats.org/officeDocument/2006/relationships/tags" Target="../tags/tag60.xml"/><Relationship Id="rId1" Type="http://schemas.openxmlformats.org/officeDocument/2006/relationships/tags" Target="../tags/tag52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image" Target="../media/image10.jpeg"/></Relationships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100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01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02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03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04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05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06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07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08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09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1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110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11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12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13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14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15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16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17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18.xml><?xml version="1.0" encoding="utf-8"?>
<p:tagLst xmlns:p="http://schemas.openxmlformats.org/presentationml/2006/main">
  <p:tag name="KSO_WM_DIAGRAM_VIRTUALLY_FRAME" val="{&quot;height&quot;:235.2062992125985,&quot;left&quot;:473.49118110236225,&quot;top&quot;:183.21062992125982,&quot;width&quot;:414.6588188976378}"/>
</p:tagLst>
</file>

<file path=ppt/tags/tag119.xml><?xml version="1.0" encoding="utf-8"?>
<p:tagLst xmlns:p="http://schemas.openxmlformats.org/presentationml/2006/main">
  <p:tag name="KSO_WM_DIAGRAM_VIRTUALLY_FRAME" val="{&quot;height&quot;:235.2062992125985,&quot;left&quot;:473.49118110236225,&quot;top&quot;:183.21062992125982,&quot;width&quot;:414.6588188976378}"/>
</p:tagLst>
</file>

<file path=ppt/tags/tag12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120.xml><?xml version="1.0" encoding="utf-8"?>
<p:tagLst xmlns:p="http://schemas.openxmlformats.org/presentationml/2006/main">
  <p:tag name="KSO_WM_DIAGRAM_VIRTUALLY_FRAME" val="{&quot;height&quot;:235.2062992125985,&quot;left&quot;:473.49118110236225,&quot;top&quot;:183.21062992125982,&quot;width&quot;:414.6588188976378}"/>
</p:tagLst>
</file>

<file path=ppt/tags/tag121.xml><?xml version="1.0" encoding="utf-8"?>
<p:tagLst xmlns:p="http://schemas.openxmlformats.org/presentationml/2006/main">
  <p:tag name="KSO_WM_DIAGRAM_VIRTUALLY_FRAME" val="{&quot;height&quot;:235.2062992125985,&quot;left&quot;:473.49118110236225,&quot;top&quot;:183.21062992125982,&quot;width&quot;:414.6588188976378}"/>
</p:tagLst>
</file>

<file path=ppt/tags/tag122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23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24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25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26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27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28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29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3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130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31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32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33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34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35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36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37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38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39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4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140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41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42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43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16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17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18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19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2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20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21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22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23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24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25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26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27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28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29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3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30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31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32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33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34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35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36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37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38.xml><?xml version="1.0" encoding="utf-8"?>
<p:tagLst xmlns:p="http://schemas.openxmlformats.org/presentationml/2006/main">
  <p:tag name="KSO_WM_DIAGRAM_VIRTUALLY_FRAME" val="{&quot;height&quot;:641.55,&quot;left&quot;:-82.31637795275591,&quot;top&quot;:-1.8,&quot;width&quot;:1044.2264566929134}"/>
</p:tagLst>
</file>

<file path=ppt/tags/tag39.xml><?xml version="1.0" encoding="utf-8"?>
<p:tagLst xmlns:p="http://schemas.openxmlformats.org/presentationml/2006/main">
  <p:tag name="KSO_WM_DIAGRAM_VIRTUALLY_FRAME" val="{&quot;height&quot;:545.0941732283466,&quot;left&quot;:52.5,&quot;top&quot;:-1.7998425196850394,&quot;width&quot;:907.5005511811023}"/>
</p:tagLst>
</file>

<file path=ppt/tags/tag4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40.xml><?xml version="1.0" encoding="utf-8"?>
<p:tagLst xmlns:p="http://schemas.openxmlformats.org/presentationml/2006/main">
  <p:tag name="KSO_WM_DIAGRAM_VIRTUALLY_FRAME" val="{&quot;height&quot;:641.55,&quot;left&quot;:-82.31637795275591,&quot;top&quot;:-1.8,&quot;width&quot;:1044.2264566929134}"/>
</p:tagLst>
</file>

<file path=ppt/tags/tag41.xml><?xml version="1.0" encoding="utf-8"?>
<p:tagLst xmlns:p="http://schemas.openxmlformats.org/presentationml/2006/main">
  <p:tag name="KSO_WM_DIAGRAM_VIRTUALLY_FRAME" val="{&quot;height&quot;:641.55,&quot;left&quot;:-82.31637795275591,&quot;top&quot;:-1.8,&quot;width&quot;:1044.2264566929134}"/>
</p:tagLst>
</file>

<file path=ppt/tags/tag42.xml><?xml version="1.0" encoding="utf-8"?>
<p:tagLst xmlns:p="http://schemas.openxmlformats.org/presentationml/2006/main">
  <p:tag name="KSO_WM_DIAGRAM_VIRTUALLY_FRAME" val="{&quot;height&quot;:641.55,&quot;left&quot;:-82.31637795275591,&quot;top&quot;:-1.8,&quot;width&quot;:1044.2264566929134}"/>
</p:tagLst>
</file>

<file path=ppt/tags/tag43.xml><?xml version="1.0" encoding="utf-8"?>
<p:tagLst xmlns:p="http://schemas.openxmlformats.org/presentationml/2006/main">
  <p:tag name="KSO_WM_DIAGRAM_VIRTUALLY_FRAME" val="{&quot;height&quot;:641.55,&quot;left&quot;:-82.31637795275591,&quot;top&quot;:-1.8,&quot;width&quot;:1044.2264566929134}"/>
</p:tagLst>
</file>

<file path=ppt/tags/tag44.xml><?xml version="1.0" encoding="utf-8"?>
<p:tagLst xmlns:p="http://schemas.openxmlformats.org/presentationml/2006/main">
  <p:tag name="KSO_WM_DIAGRAM_VIRTUALLY_FRAME" val="{&quot;height&quot;:641.55,&quot;left&quot;:-82.31637795275591,&quot;top&quot;:-1.8,&quot;width&quot;:1044.2264566929134}"/>
</p:tagLst>
</file>

<file path=ppt/tags/tag45.xml><?xml version="1.0" encoding="utf-8"?>
<p:tagLst xmlns:p="http://schemas.openxmlformats.org/presentationml/2006/main">
  <p:tag name="KSO_WM_DIAGRAM_VIRTUALLY_FRAME" val="{&quot;height&quot;:641.55,&quot;left&quot;:-82.31637795275591,&quot;top&quot;:-1.8,&quot;width&quot;:1044.2264566929134}"/>
</p:tagLst>
</file>

<file path=ppt/tags/tag46.xml><?xml version="1.0" encoding="utf-8"?>
<p:tagLst xmlns:p="http://schemas.openxmlformats.org/presentationml/2006/main">
  <p:tag name="KSO_WM_DIAGRAM_VIRTUALLY_FRAME" val="{&quot;height&quot;:641.55,&quot;left&quot;:-82.31637795275591,&quot;top&quot;:-1.8,&quot;width&quot;:1044.2264566929134}"/>
</p:tagLst>
</file>

<file path=ppt/tags/tag47.xml><?xml version="1.0" encoding="utf-8"?>
<p:tagLst xmlns:p="http://schemas.openxmlformats.org/presentationml/2006/main">
  <p:tag name="KSO_WM_DIAGRAM_VIRTUALLY_FRAME" val="{&quot;height&quot;:641.55,&quot;left&quot;:-82.31637795275591,&quot;top&quot;:-1.8,&quot;width&quot;:1044.2264566929134}"/>
</p:tagLst>
</file>

<file path=ppt/tags/tag48.xml><?xml version="1.0" encoding="utf-8"?>
<p:tagLst xmlns:p="http://schemas.openxmlformats.org/presentationml/2006/main">
  <p:tag name="KSO_WM_DIAGRAM_VIRTUALLY_FRAME" val="{&quot;height&quot;:641.55,&quot;left&quot;:-82.31637795275591,&quot;top&quot;:-1.8,&quot;width&quot;:1044.2264566929134}"/>
</p:tagLst>
</file>

<file path=ppt/tags/tag49.xml><?xml version="1.0" encoding="utf-8"?>
<p:tagLst xmlns:p="http://schemas.openxmlformats.org/presentationml/2006/main">
  <p:tag name="KSO_WM_DIAGRAM_VIRTUALLY_FRAME" val="{&quot;height&quot;:641.55,&quot;left&quot;:-82.31637795275591,&quot;top&quot;:-1.8,&quot;width&quot;:1044.2264566929134}"/>
</p:tagLst>
</file>

<file path=ppt/tags/tag5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50.xml><?xml version="1.0" encoding="utf-8"?>
<p:tagLst xmlns:p="http://schemas.openxmlformats.org/presentationml/2006/main">
  <p:tag name="KSO_WM_BEAUTIFY_FLAG" val=""/>
  <p:tag name="KSO_WM_DIAGRAM_VIRTUALLY_FRAME" val="{&quot;height&quot;:555.5,&quot;left&quot;:-19.36637795275592,&quot;top&quot;:84.25,&quot;width&quot;:981.2764566929134}"/>
</p:tagLst>
</file>

<file path=ppt/tags/tag51.xml><?xml version="1.0" encoding="utf-8"?>
<p:tagLst xmlns:p="http://schemas.openxmlformats.org/presentationml/2006/main">
  <p:tag name="KSO_WM_BEAUTIFY_FLAG" val=""/>
  <p:tag name="KSO_WM_DIAGRAM_VIRTUALLY_FRAME" val="{&quot;height&quot;:641.55,&quot;left&quot;:-82.31637795275591,&quot;top&quot;:-1.8,&quot;width&quot;:1044.2264566929134}"/>
</p:tagLst>
</file>

<file path=ppt/tags/tag52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53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54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55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56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57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58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59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6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60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61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62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63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64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65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66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67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68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69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7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70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71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72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73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74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75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76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77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78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79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8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80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81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82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83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84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85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86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87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88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89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9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90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91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92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93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94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95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96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97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98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99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